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64" r:id="rId4"/>
    <p:sldId id="271" r:id="rId5"/>
    <p:sldId id="272" r:id="rId6"/>
    <p:sldId id="265" r:id="rId7"/>
    <p:sldId id="269" r:id="rId8"/>
    <p:sldId id="268" r:id="rId9"/>
    <p:sldId id="262" r:id="rId10"/>
    <p:sldId id="267" r:id="rId11"/>
    <p:sldId id="279" r:id="rId12"/>
    <p:sldId id="266" r:id="rId13"/>
    <p:sldId id="270" r:id="rId14"/>
    <p:sldId id="278" r:id="rId15"/>
    <p:sldId id="273" r:id="rId16"/>
    <p:sldId id="274" r:id="rId17"/>
    <p:sldId id="275" r:id="rId18"/>
    <p:sldId id="280" r:id="rId19"/>
    <p:sldId id="276" r:id="rId20"/>
    <p:sldId id="277" r:id="rId21"/>
    <p:sldId id="261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74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970" tIns="45985" rIns="91970" bIns="45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970" tIns="45985" rIns="91970" bIns="45985" rtlCol="0"/>
          <a:lstStyle>
            <a:lvl1pPr algn="r">
              <a:defRPr sz="1200"/>
            </a:lvl1pPr>
          </a:lstStyle>
          <a:p>
            <a:fld id="{2FC800EB-6E2C-4EC9-9A1D-D7A8AB0A371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0" tIns="45985" rIns="91970" bIns="459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970" tIns="45985" rIns="91970" bIns="4598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970" tIns="45985" rIns="91970" bIns="45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970" tIns="45985" rIns="91970" bIns="45985" rtlCol="0" anchor="b"/>
          <a:lstStyle>
            <a:lvl1pPr algn="r">
              <a:defRPr sz="1200"/>
            </a:lvl1pPr>
          </a:lstStyle>
          <a:p>
            <a:fld id="{C7023EC9-3FC8-4F9E-BE61-DDE95912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1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92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5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5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5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/>
              <a:t>үлде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7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2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9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3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75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3EC9-3FC8-4F9E-BE61-DDE959123F1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FAD62-55EE-48E6-8CE5-6177EC7AC7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6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332A6-FB3F-46CA-9F27-D5AC408F41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8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3342B-B538-410D-8C79-DB19519CF8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F5A21-F1FE-4717-A99A-C03B798534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51CEE-D69E-4464-85C3-A5A4C49051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5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C483F-C62C-4820-82AB-298E67A5D3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0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766DA-B2A2-4635-BBAF-1F35F0939B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72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F7131-4C98-4087-A873-9D8FD3A02F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8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1E9C-A8F2-49A6-9E64-E7434705A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5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49224-BB25-42E2-B56D-16A29AA3E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19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1846A-E362-40C1-B53B-7489C35B0C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3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920C90-0607-4C26-8BFE-BE082845CAF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6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gif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5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g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6.gif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5.pn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jpg"/><Relationship Id="rId5" Type="http://schemas.openxmlformats.org/officeDocument/2006/relationships/image" Target="../media/image3.png"/><Relationship Id="rId4" Type="http://schemas.openxmlformats.org/officeDocument/2006/relationships/image" Target="../media/image6.gif"/><Relationship Id="rId9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gif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6.gif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6.gif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804" y="4725144"/>
            <a:ext cx="7772400" cy="914400"/>
          </a:xfrm>
        </p:spPr>
        <p:txBody>
          <a:bodyPr/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Дайындаған :  Директордың бейіндік оқыту істері жөніндегі  орынбасары – Ш.Жаппаров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0518" y="836712"/>
            <a:ext cx="74079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«Қос Қорған» жалпы  орта мектебінің </a:t>
            </a:r>
            <a:r>
              <a:rPr lang="kk-KZ" sz="3200" b="1" dirty="0" smtClean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2022-2023 оқу жылындағы бейіндік оқыу бойынша өткізілген іс-шаралар және атқарылған жұмыстар туралы  мәлімет   </a:t>
            </a:r>
            <a:r>
              <a:rPr lang="kk-KZ" sz="3200" i="1" dirty="0" smtClean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/сурет/  </a:t>
            </a:r>
            <a:endParaRPr lang="ru-RU" i="1" dirty="0"/>
          </a:p>
        </p:txBody>
      </p:sp>
      <p:pic>
        <p:nvPicPr>
          <p:cNvPr id="5" name="Picture 18" descr="арна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2629676" cy="7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16" y="5733380"/>
            <a:ext cx="26273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15450"/>
            <a:ext cx="26273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4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4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702223" y="486928"/>
            <a:ext cx="73715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Оқушылардың  бейінін анықтау үшін </a:t>
            </a:r>
          </a:p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өткізілген  байқаулар </a:t>
            </a:r>
            <a:r>
              <a:rPr lang="kk-KZ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9866"/>
            <a:ext cx="3155627" cy="236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8" y="1612607"/>
            <a:ext cx="3165845" cy="4221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10" y="3475335"/>
            <a:ext cx="2560972" cy="2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2005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56863" y="7257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9-11-сынып Республикалық пән олимпиадасы: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168352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00" y="1255342"/>
            <a:ext cx="3186243" cy="2389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40307"/>
            <a:ext cx="3240360" cy="2430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78" y="3940307"/>
            <a:ext cx="3292346" cy="246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235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3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5" y="1564740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56863" y="7257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 мамандармен жұмыс :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0311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3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5" y="1564740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56863" y="725740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7-8-сынып  «Юниор» Республикалық пән олимпиадасның аудандық кезеңінде орын алған оқушылар:</a:t>
            </a:r>
          </a:p>
          <a:p>
            <a:pPr algn="ctr"/>
            <a:endParaRPr lang="kk-KZ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750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3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5" y="1564740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56863" y="72574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Қашықтықтан Республикалық пән олимпиадасынан орын алған оқушылар: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630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3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63" y="1564740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56863" y="7257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«Ай-Қанат» және «Менің кіші отаным» обл. : 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92695"/>
            <a:ext cx="3671763" cy="27538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4355462" cy="3433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4" y="4157610"/>
            <a:ext cx="3617826" cy="24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30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56863" y="7257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«Жас өнертапқыш»  конкурсы: 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3" y="1434217"/>
            <a:ext cx="3730317" cy="2123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4217"/>
            <a:ext cx="3533842" cy="2067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3" y="3701018"/>
            <a:ext cx="3730317" cy="2607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90" y="3790602"/>
            <a:ext cx="3544475" cy="2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30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3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5" y="1564740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56863" y="72574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«Жырлайды жан жүрегім жақсылықты»   жас ақындар сайысы: 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1" y="1588331"/>
            <a:ext cx="3319917" cy="2356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44391"/>
            <a:ext cx="3465679" cy="2357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1" y="4077072"/>
            <a:ext cx="3329638" cy="2255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9" y="4101158"/>
            <a:ext cx="3468688" cy="22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8259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3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5" y="1564740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56863" y="72574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9-сынып  оқушыларының  бейінін анықтау жұмыстарының  нәтижесі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863" y="120753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9а- сынып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1359" y="123093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9б- сынып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630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3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5" y="1564740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56863" y="72574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10-сынып  оқушыларының  бейінін анықтау жұмыстарының  нәтижесі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34444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10а- сынып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345015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10б- сынып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1844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2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265863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187450" y="908760"/>
            <a:ext cx="698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Тілдер мерекесі 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9972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0685"/>
            <a:ext cx="8352928" cy="595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66850" y="769606"/>
            <a:ext cx="771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Күз аруы 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428310"/>
            <a:ext cx="3763942" cy="2186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39878"/>
            <a:ext cx="3486817" cy="2489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9" y="3739878"/>
            <a:ext cx="3802955" cy="2493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21" y="1428310"/>
            <a:ext cx="3466128" cy="21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00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046542" y="593809"/>
            <a:ext cx="698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9-сынып оқушыларының  бейінін анықтау жұмыстары: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9" y="1628800"/>
            <a:ext cx="3167931" cy="2375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10" y="1639887"/>
            <a:ext cx="3308737" cy="2375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5" y="4149080"/>
            <a:ext cx="3135577" cy="2351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3475"/>
            <a:ext cx="3367846" cy="23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00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2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5" y="1564740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31639" y="908760"/>
            <a:ext cx="612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«Жас ғалым» </a:t>
            </a:r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ғылыми </a:t>
            </a:r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қоғамы 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0880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3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5" y="1564740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59261" y="54155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11-сынып оқушылары және ЖОО мен жұмыс: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69" y="1556792"/>
            <a:ext cx="3339794" cy="2504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29" y="4221088"/>
            <a:ext cx="3349055" cy="2420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562775"/>
            <a:ext cx="3318175" cy="2442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6" y="4221088"/>
            <a:ext cx="3348681" cy="24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54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3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265863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835696" y="996533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Ата-аналар мен жұмыс: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20" y="1763708"/>
            <a:ext cx="3151561" cy="236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0443"/>
            <a:ext cx="3240360" cy="2430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20" y="4232505"/>
            <a:ext cx="3151561" cy="2262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4800"/>
            <a:ext cx="3240360" cy="23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727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31640" y="760329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«Зияткер» сайысы 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68024"/>
            <a:ext cx="3540076" cy="2276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68024"/>
            <a:ext cx="3725445" cy="2276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528392" cy="2467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60016"/>
            <a:ext cx="3725445" cy="24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272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lag KZ"/>
          <p:cNvPicPr>
            <a:picLocks noChangeAspect="1" noChangeArrowheads="1" noCrop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1588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Kazatt~1"/>
          <p:cNvPicPr>
            <a:picLocks noChangeAspect="1" noChangeArrowheads="1"/>
          </p:cNvPicPr>
          <p:nvPr/>
        </p:nvPicPr>
        <p:blipFill>
          <a:blip r:embed="rId3">
            <a:lum bright="5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3373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4925" y="620713"/>
            <a:ext cx="649288" cy="5688012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8459788" y="836613"/>
            <a:ext cx="649287" cy="5113337"/>
          </a:xfrm>
          <a:prstGeom prst="rect">
            <a:avLst/>
          </a:prstGeom>
          <a:solidFill>
            <a:srgbClr val="1465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107950" y="765175"/>
            <a:ext cx="557213" cy="5467350"/>
            <a:chOff x="49" y="485"/>
            <a:chExt cx="351" cy="3444"/>
          </a:xfrm>
        </p:grpSpPr>
        <p:pic>
          <p:nvPicPr>
            <p:cNvPr id="89105" name="Picture 17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6" name="Picture 18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07" name="Picture 19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8532813" y="908050"/>
            <a:ext cx="557212" cy="4897438"/>
            <a:chOff x="49" y="485"/>
            <a:chExt cx="351" cy="3444"/>
          </a:xfrm>
        </p:grpSpPr>
        <p:pic>
          <p:nvPicPr>
            <p:cNvPr id="89109" name="Picture 21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58" y="3172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0" name="Picture 22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68" y="2041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11" name="Picture 23" descr="арнамен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73" y="907"/>
              <a:ext cx="1179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310796" y="976025"/>
            <a:ext cx="4090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Спорттық ойындар 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3" y="1560800"/>
            <a:ext cx="3259349" cy="2444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12063"/>
            <a:ext cx="3344654" cy="2508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3" y="4125454"/>
            <a:ext cx="3259350" cy="2444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40" y="4129637"/>
            <a:ext cx="3395322" cy="24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412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170</Words>
  <Application>Microsoft Office PowerPoint</Application>
  <PresentationFormat>Экран (4:3)</PresentationFormat>
  <Paragraphs>40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Аспект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57</cp:revision>
  <cp:lastPrinted>2023-04-03T09:40:53Z</cp:lastPrinted>
  <dcterms:created xsi:type="dcterms:W3CDTF">2022-11-09T09:42:32Z</dcterms:created>
  <dcterms:modified xsi:type="dcterms:W3CDTF">2023-05-22T12:38:16Z</dcterms:modified>
</cp:coreProperties>
</file>