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64" r:id="rId4"/>
    <p:sldId id="271" r:id="rId5"/>
    <p:sldId id="272" r:id="rId6"/>
    <p:sldId id="265" r:id="rId7"/>
    <p:sldId id="269" r:id="rId8"/>
    <p:sldId id="268" r:id="rId9"/>
    <p:sldId id="262" r:id="rId10"/>
    <p:sldId id="267" r:id="rId11"/>
    <p:sldId id="279" r:id="rId12"/>
    <p:sldId id="266" r:id="rId13"/>
    <p:sldId id="270" r:id="rId14"/>
    <p:sldId id="278" r:id="rId15"/>
    <p:sldId id="273" r:id="rId16"/>
    <p:sldId id="274" r:id="rId17"/>
    <p:sldId id="275" r:id="rId18"/>
    <p:sldId id="276" r:id="rId19"/>
    <p:sldId id="277" r:id="rId20"/>
    <p:sldId id="261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62" y="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2FC800EB-6E2C-4EC9-9A1D-D7A8AB0A3716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0" tIns="45985" rIns="91970" bIns="459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970" tIns="45985" rIns="91970" bIns="4598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C7023EC9-3FC8-4F9E-BE61-DDE959123F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1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92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үлде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77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4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93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23EC9-3FC8-4F9E-BE61-DDE959123F16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7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FAD62-55EE-48E6-8CE5-6177EC7AC77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6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332A6-FB3F-46CA-9F27-D5AC408F413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80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3342B-B538-410D-8C79-DB19519CF8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F5A21-F1FE-4717-A99A-C03B798534F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0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51CEE-D69E-4464-85C3-A5A4C490510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858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C483F-C62C-4820-82AB-298E67A5D3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04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766DA-B2A2-4635-BBAF-1F35F0939BD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72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F7131-4C98-4087-A873-9D8FD3A02F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8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01E9C-A8F2-49A6-9E64-E7434705A2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5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9224-BB25-42E2-B56D-16A29AA3EF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19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1846A-E362-40C1-B53B-7489C35B0C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3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920C90-0607-4C26-8BFE-BE082845CAF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6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804" y="4725144"/>
            <a:ext cx="7772400" cy="914400"/>
          </a:xfrm>
        </p:spPr>
        <p:txBody>
          <a:bodyPr/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Дайындаған :  Директордың бейіндік оқыту істері жөніндегі  орынбасары – Ш.Жаппаров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0519" y="836712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«Қос Қорған» жалпы  орта мектебінің </a:t>
            </a:r>
            <a:r>
              <a:rPr lang="kk-KZ" sz="3200" b="1" dirty="0" smtClean="0">
                <a:solidFill>
                  <a:srgbClr val="7030A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2022-2023 оқу жылындағы  өткізілген байқаулар , олимпиада, спорттық ойындардың аудандық, облыстық жүлдегерлерімен танысу   </a:t>
            </a:r>
            <a:endParaRPr lang="ru-RU" b="1" dirty="0"/>
          </a:p>
        </p:txBody>
      </p:sp>
      <p:pic>
        <p:nvPicPr>
          <p:cNvPr id="5" name="Picture 18" descr="арнамен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2629676" cy="74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816" y="5733380"/>
            <a:ext cx="262731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715450"/>
            <a:ext cx="262731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4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68413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931415" y="976025"/>
            <a:ext cx="6849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тілі мен әдебиеті  байқаулар </a:t>
            </a:r>
            <a:r>
              <a:rPr lang="kk-K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254033"/>
              </p:ext>
            </p:extLst>
          </p:nvPr>
        </p:nvGraphicFramePr>
        <p:xfrm>
          <a:off x="1151255" y="1900269"/>
          <a:ext cx="6841490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339090"/>
                <a:gridCol w="1785511"/>
                <a:gridCol w="2013694"/>
                <a:gridCol w="1241425"/>
                <a:gridCol w="14617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Байқау  түрі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Зупарова Лайла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Мәшһүр Жүсіп оқулары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 орын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Абдумуратова 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Валиханова Дурдана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Мәшһүр Жүсіп оқулары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Абдумуратова 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 Асадулла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Ілияс оқулары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Нурметова  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 Асадулла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Абай оқулары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Ш.Жаппаров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Еркинова Диляра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Абай оқулары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Алғыс хат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Ш.Жаппаров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935" algn="l"/>
                          <a:tab pos="2132965" algn="r"/>
                        </a:tabLs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72005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2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9-11-сынып Республикалық пән олимпиадасның аудандық кезеңіне өткен оқушылар: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12487" y="1584802"/>
          <a:ext cx="4519025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224352"/>
                <a:gridCol w="1180776"/>
                <a:gridCol w="830282"/>
                <a:gridCol w="1149241"/>
                <a:gridCol w="1134374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Пәні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Сыныбы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Мухитдинов 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Бахадирова 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 тілі Т1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 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Еркинова 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 тілі Т1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 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Шамшиддинова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 тілі  Т2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Абдукаримов 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Ергешбаева 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 тілі  Т2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Абдукаримов 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Асанова 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 тілі  Т2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  <a:tab pos="606425" algn="ctr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Абдукаримов 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Зупарова 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Ағылышын тілі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0495" algn="l"/>
                          <a:tab pos="335915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Мирзаханов 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Эргашбаев 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Ағылышын тілі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Мәтенова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Валиханова 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Асетова Н.М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Бахадиров 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Давлатова 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Шамшиддинова Ф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Асетова 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Османов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Маматаминов 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Досанова 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Суннатуллаев Қ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Құқық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255" algn="ctr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Орынбаев 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Құқық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Турсинбаев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Құқық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Абдукаримов 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2270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Мирзахмедова 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Бабажанова Ф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Шамшиддинова 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Орыс тілі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Басанова 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Исмаилова 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Орыс тілі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Басанова М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Рахимов 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Өзбек  тілі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Жумашова 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Өзбек  тілі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 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Зияшова  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Мухитдинов 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Абдуахапов 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Мажитов 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Абдиханов Х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98235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9-11-сынып Республикалық пән олимпиадасның аудандық кезеңінде орын алған оқушылар: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15679"/>
              </p:ext>
            </p:extLst>
          </p:nvPr>
        </p:nvGraphicFramePr>
        <p:xfrm>
          <a:off x="1115617" y="1701800"/>
          <a:ext cx="6671665" cy="3575304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1440160"/>
                <a:gridCol w="1053846"/>
                <a:gridCol w="1229400"/>
                <a:gridCol w="1509793"/>
                <a:gridCol w="1078427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Пәні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Сыныбы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Орыс тілі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Басанова М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Рахимов  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орын,обл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Мухитдинов 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Абдуахапов 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Асетова Г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орын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Мухитдинов 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Бахадирова 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Мажитов 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Абдиханов 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Асетова Н.М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Бахадиров 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Құқық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Турсинбаев 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Ағылышын тілі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0495" algn="l"/>
                          <a:tab pos="335915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Мирзаханов Ж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Эргашбаев М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Ағылышын тілі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Мәтенова 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Валиханова 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Орыс тілі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Басанова 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Исмаилова 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Өзбек  тілі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 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Зияшова  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Давлатова Ш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Шамшиддинова Ф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Маматаминов 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Досанова 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Суннатуллаев Қ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Алғыс хат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Құқық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255" algn="ctr"/>
                        </a:tabLs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10б-сынып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Басанов 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Орынбаев Б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Алғыс хат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90311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7-8-сынып  «Юниор» Республикалық пән олимпиадасның аудандық кезеңінде орын алған оқушылар:</a:t>
            </a:r>
          </a:p>
          <a:p>
            <a:pPr algn="ctr"/>
            <a:endParaRPr lang="kk-KZ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461156"/>
              </p:ext>
            </p:extLst>
          </p:nvPr>
        </p:nvGraphicFramePr>
        <p:xfrm>
          <a:off x="1070369" y="2207980"/>
          <a:ext cx="6599658" cy="2303265"/>
        </p:xfrm>
        <a:graphic>
          <a:graphicData uri="http://schemas.openxmlformats.org/drawingml/2006/table">
            <a:tbl>
              <a:tblPr firstRow="1" firstCol="1" bandRow="1"/>
              <a:tblGrid>
                <a:gridCol w="356153"/>
                <a:gridCol w="1424616"/>
                <a:gridCol w="1042472"/>
                <a:gridCol w="1216131"/>
                <a:gridCol w="1493498"/>
                <a:gridCol w="1066788"/>
              </a:tblGrid>
              <a:tr h="775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Пәні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Сыныбы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8а-сынып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Досанова 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Зайниддинов 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7б-сынып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Досанова 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Полатов 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11а-сынып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Асетова Н.С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Адирбеков 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7а-сынып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Дадабаева 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Суннатуллаев 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7505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Қашықтықтан Республикалық пән олимпиадасынан орын алған оқушылар: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28618"/>
              </p:ext>
            </p:extLst>
          </p:nvPr>
        </p:nvGraphicFramePr>
        <p:xfrm>
          <a:off x="1115617" y="1701800"/>
          <a:ext cx="6671665" cy="5349240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2232248"/>
                <a:gridCol w="792088"/>
                <a:gridCol w="1152128"/>
                <a:gridCol w="1224136"/>
                <a:gridCol w="911026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Олимпиада атауы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Сыныбы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Орын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«Ақбота » «Дарын» республикалық ғылыми –практикалық орталығы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Мухитдинов Ю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Оспанов Давлат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дәрежелі  диплом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«Ақбота » «Дарын» республикалық ғылыми –практикалық орталығы</a:t>
                      </a:r>
                      <a:endParaRPr lang="ru-RU" dirty="0"/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Мухитдинов Ю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Абдугаппаров Абдусаид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дәрежелі  диплом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«Ақбота » «Дарын» республикалық ғылыми –практикалық орталығы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Мамитова У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0513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дәрежелі  диплом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«Ақбота » «Дарын» республикалық ғылыми –практикалық орталығы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Мамитова 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05130" algn="l"/>
                        </a:tabLst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дәрежелі  диплом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0495" algn="l"/>
                          <a:tab pos="33591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255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6301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11-сынып оқушылары ҰБТ нәтижесі 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79627"/>
              </p:ext>
            </p:extLst>
          </p:nvPr>
        </p:nvGraphicFramePr>
        <p:xfrm>
          <a:off x="1115617" y="1701800"/>
          <a:ext cx="6671665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1440160"/>
                <a:gridCol w="1152128"/>
                <a:gridCol w="1296144"/>
                <a:gridCol w="1344767"/>
                <a:gridCol w="1078427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Оқушының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аты-жөні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тест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тест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 тест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IX </a:t>
                      </a:r>
                      <a:r>
                        <a:rPr lang="kk-KZ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тест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Шамшиддинова Ф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Ергешбаева 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Нурсултан 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Расулов 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Адирбекова 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Османов 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Турсинбаев 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Абдалимов 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Даулетов 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Әлхан Ә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Мамматаминова 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Мирзахмедов 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Ерметов 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Абдиханова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Аматжанов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Алиханов Қ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Барлығы :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Орташа ұпай: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6301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«Жас ғалым» оқушылардың ғылыми қоғамы туралы  мәлімет 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79906"/>
              </p:ext>
            </p:extLst>
          </p:nvPr>
        </p:nvGraphicFramePr>
        <p:xfrm>
          <a:off x="1115617" y="1701800"/>
          <a:ext cx="6984775" cy="4177538"/>
        </p:xfrm>
        <a:graphic>
          <a:graphicData uri="http://schemas.openxmlformats.org/drawingml/2006/table">
            <a:tbl>
              <a:tblPr firstRow="1" firstCol="1" bandRow="1"/>
              <a:tblGrid>
                <a:gridCol w="288031"/>
                <a:gridCol w="1152128"/>
                <a:gridCol w="576064"/>
                <a:gridCol w="1224136"/>
                <a:gridCol w="1728192"/>
                <a:gridCol w="2016224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Пәні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Сыныбы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Ғлыми жоба  тақырыбы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Ясауитану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Г.Асетова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Насыров Руслан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Ясауи хикметтері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Ясауитану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Г.Асетова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Нарбеков Шахриер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Ясауи хикметтері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Ясауитану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А.Басанов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Ергешбай Мурат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Ясауи хикметтері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Н.Матенова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Валиханова Дурдона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British</a:t>
                      </a:r>
                      <a:r>
                        <a:rPr lang="en-US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culture 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Тарих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С.Абдукаримов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Абдумоминова Шахзода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Ясауи хикметтері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Тарих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А.Басанов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Рахимов Асадулла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«Кіші</a:t>
                      </a:r>
                      <a:r>
                        <a:rPr lang="kk-KZ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отанымның  тарихы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Ясауитану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Г.Асетова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Ергешбаева Диара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Ясауи</a:t>
                      </a:r>
                      <a:r>
                        <a:rPr lang="kk-KZ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хикметтері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Ясауитану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Г.Асетова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Шамшиддинова Фарида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Ясауи</a:t>
                      </a:r>
                      <a:r>
                        <a:rPr lang="kk-KZ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хикметтерінің тәрбиелік мәні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Тілтану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У.Нарметова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Абдигаппаров Абдусаид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«Лимонның пайдасы»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Тілтану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У.Нарметова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Османов Давлат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</a:tabLs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«Құрт  қалай  жасалады»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Ж.Мирзаханов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Полатов Миртемир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Chocolate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Шешендік өнер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kk-KZ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.Жаппаров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Ерметова Умида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«Шешендік  өнер»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Абайтану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Ш.Жаппаров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Еркинова Диляра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«Абай  өлеңдеріндегі</a:t>
                      </a:r>
                      <a:r>
                        <a:rPr lang="kk-KZ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адамгершілік</a:t>
                      </a: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11б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Асетова Н.С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Ергешбаева Диара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255" marR="8255" marT="8255" marB="82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«Дәрілік өсімдіктердің емдік қасиеттері»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6301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9-сынып  оқушыларының  бейінін анықтау жұмыстарының  нәтижесі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89296"/>
              </p:ext>
            </p:extLst>
          </p:nvPr>
        </p:nvGraphicFramePr>
        <p:xfrm>
          <a:off x="827585" y="1641865"/>
          <a:ext cx="3481606" cy="4316346"/>
        </p:xfrm>
        <a:graphic>
          <a:graphicData uri="http://schemas.openxmlformats.org/drawingml/2006/table">
            <a:tbl>
              <a:tblPr firstRow="1" firstCol="1" bandRow="1"/>
              <a:tblGrid>
                <a:gridCol w="306975"/>
                <a:gridCol w="1133184"/>
                <a:gridCol w="1080120"/>
                <a:gridCol w="961327"/>
              </a:tblGrid>
              <a:tr h="34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аты-жөні</a:t>
                      </a: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Таңдаған пәні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Таңдаған мамандығы 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Алхан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Альмира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химия-биология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дәрігер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Аматжанова Диляра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биология-география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Бастауыш пәні мұғалімі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Адирбекова Лаура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биология-география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Бастауыш пәні мұғалімі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Бахадиров 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Жамшид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химия-биология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 пәні мұғалімі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Басанов Хамдамбек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физика-математика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авто- механик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Валиханова 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Дурдана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химия-биология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фармацевт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3085" algn="r"/>
                        </a:tabLs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Еркинова Диляра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ағылышын тілі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ағылшын тілі мұғалімі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Ерметова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Умида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ағылышын тілі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аудармашы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Мирзахметова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Зилола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химия-биология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стомотолог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Муфиев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Бекзад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химия-биология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стомотолог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Нажмиддинов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Озатбек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авто-механик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Нематжанов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Озатбек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авто-механик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9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Шамшиддинова Диляра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химия-биология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жедел жәрдем дәрігер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15944"/>
              </p:ext>
            </p:extLst>
          </p:nvPr>
        </p:nvGraphicFramePr>
        <p:xfrm>
          <a:off x="4547395" y="1677067"/>
          <a:ext cx="3913037" cy="4069398"/>
        </p:xfrm>
        <a:graphic>
          <a:graphicData uri="http://schemas.openxmlformats.org/drawingml/2006/table">
            <a:tbl>
              <a:tblPr firstRow="1" firstCol="1" bandRow="1"/>
              <a:tblGrid>
                <a:gridCol w="240629"/>
                <a:gridCol w="1152128"/>
                <a:gridCol w="1224136"/>
                <a:gridCol w="1296144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Оқушының</a:t>
                      </a:r>
                      <a:r>
                        <a:rPr lang="kk-KZ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аты-жөні</a:t>
                      </a: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Таңдаған пәні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Таңдаған мамандығы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Абдиханов Х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ІТ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маман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Абдраманов 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дәнекерлеуші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Аматжанов 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құрылысшы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Асанова 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денешынықтыру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денешнықтыру  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Бахадирова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мұғалімі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инженер-архитектор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Жумашова  Ш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Бастауыш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Зайнанова 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тілі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ағылшын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тілі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Зияшова 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 тілі мен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әдебиеті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Зупаров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денешынықтыру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денешынықтыру 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Исаханова 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дәрігер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Исмаилова 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суретші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Исмаилова 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тілі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ағылышын тілі 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Каримов  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шебер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Раимбердиев  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денешынықтыру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денешынықтыру 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Содиллаев 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тіс  </a:t>
                      </a: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дәрігері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Салыханова 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дизайнер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Серикбаев Ф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тілі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ағылышын  тілі 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Толипова 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дәрігер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Турсынбаев 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авто-электрик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Турсынбаев 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авто-электрик</a:t>
                      </a:r>
                      <a:r>
                        <a:rPr lang="kk-KZ" sz="9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6863" y="1207537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9а- сынып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1359" y="123093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9б- сынып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86301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56863" y="725740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10-сынып  оқушыларының  бейінін анықтау жұмыстарының  нәтижесі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28240"/>
              </p:ext>
            </p:extLst>
          </p:nvPr>
        </p:nvGraphicFramePr>
        <p:xfrm>
          <a:off x="827585" y="1641865"/>
          <a:ext cx="3481606" cy="3575304"/>
        </p:xfrm>
        <a:graphic>
          <a:graphicData uri="http://schemas.openxmlformats.org/drawingml/2006/table">
            <a:tbl>
              <a:tblPr firstRow="1" firstCol="1" bandRow="1"/>
              <a:tblGrid>
                <a:gridCol w="306975"/>
                <a:gridCol w="1133184"/>
                <a:gridCol w="1080120"/>
                <a:gridCol w="961327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Оқушының</a:t>
                      </a:r>
                      <a:r>
                        <a:rPr lang="kk-KZ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аты-жөні</a:t>
                      </a: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Таңдаған пәні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Таңдаған мамандығы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0495" algn="l"/>
                          <a:tab pos="33591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255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77749"/>
              </p:ext>
            </p:extLst>
          </p:nvPr>
        </p:nvGraphicFramePr>
        <p:xfrm>
          <a:off x="4547395" y="1677067"/>
          <a:ext cx="3481606" cy="3575304"/>
        </p:xfrm>
        <a:graphic>
          <a:graphicData uri="http://schemas.openxmlformats.org/drawingml/2006/table">
            <a:tbl>
              <a:tblPr firstRow="1" firstCol="1" bandRow="1"/>
              <a:tblGrid>
                <a:gridCol w="306975"/>
                <a:gridCol w="1133184"/>
                <a:gridCol w="1080120"/>
                <a:gridCol w="961327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Оқушының</a:t>
                      </a:r>
                      <a:r>
                        <a:rPr lang="kk-KZ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аты-жөні</a:t>
                      </a: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Таңдаған пәні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Таңдаған мамандығы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3270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0495" algn="l"/>
                          <a:tab pos="335915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9560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6255" algn="ctr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55" marR="486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134444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10а- сынып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1345015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10б- сынып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1844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0685"/>
            <a:ext cx="8352928" cy="595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5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2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68413"/>
            <a:ext cx="6265863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187450" y="908760"/>
            <a:ext cx="6984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Облыстық байқаулардың жүлдегерлері: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86389"/>
              </p:ext>
            </p:extLst>
          </p:nvPr>
        </p:nvGraphicFramePr>
        <p:xfrm>
          <a:off x="814229" y="2132856"/>
          <a:ext cx="756019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7"/>
                <a:gridCol w="2065801"/>
                <a:gridCol w="1584176"/>
                <a:gridCol w="1656184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Байқау атауы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Жетекшісі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Эргешбаева Диара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Ясауитану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І орын , Облыс  ІІ 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Г.Асетова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Шамшитдинова Фарида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Ясауитану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ІІ орын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Г.Асетова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Рахимов Асадулла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«Тарих ата» ғылыми жоба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 І орын, облыс номинация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А.Басанов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Зияшова Жасмина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Ай-Қанат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Облыстық кезеңге  өтті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Ш.Ибадуллаева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Еркинова Диляра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Ясауитану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бас жүлде,</a:t>
                      </a:r>
                      <a:r>
                        <a:rPr lang="kk-KZ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облыс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Г.Асетова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29972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766850" y="769606"/>
            <a:ext cx="771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Мұғалімдер олимпиадасының жүлдегерлері: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63960"/>
              </p:ext>
            </p:extLst>
          </p:nvPr>
        </p:nvGraphicFramePr>
        <p:xfrm>
          <a:off x="823881" y="1264516"/>
          <a:ext cx="756019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7"/>
                <a:gridCol w="2511848"/>
                <a:gridCol w="1440160"/>
                <a:gridCol w="1354153"/>
                <a:gridCol w="1872207"/>
              </a:tblGrid>
              <a:tr h="436292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Мұғалімнің аты-жөні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Пәні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, обл, республика 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Мирзаханова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Дилраба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Бастауыш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Аудан, обл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Басанов Аззамжан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Мухитдинов </a:t>
                      </a:r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Юсупжан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Асетова Н.М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Асетова  Н.С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6850" y="3838435"/>
            <a:ext cx="7859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Мұғалімдердің қаңтар пед.оқуында  алған орындары:</a:t>
            </a:r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09022"/>
              </p:ext>
            </p:extLst>
          </p:nvPr>
        </p:nvGraphicFramePr>
        <p:xfrm>
          <a:off x="842938" y="4421187"/>
          <a:ext cx="756019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7"/>
                <a:gridCol w="2511848"/>
                <a:gridCol w="1440160"/>
                <a:gridCol w="1354153"/>
                <a:gridCol w="1872207"/>
              </a:tblGrid>
              <a:tr h="436292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Мұғалімнің аты-жөні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Пәні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, обл, республика 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Асетова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Гульнара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Давлатова Шохиста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6005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68413"/>
            <a:ext cx="6265863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664370" y="3464719"/>
            <a:ext cx="7328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Оқушылар арасында командалық спорттық ойындардыңжүлдегерлері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661872"/>
              </p:ext>
            </p:extLst>
          </p:nvPr>
        </p:nvGraphicFramePr>
        <p:xfrm>
          <a:off x="814229" y="2132856"/>
          <a:ext cx="756019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7"/>
                <a:gridCol w="2065801"/>
                <a:gridCol w="1584176"/>
                <a:gridCol w="1656184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Мұғалімнің аты-жөні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Сайыс</a:t>
                      </a:r>
                      <a:r>
                        <a:rPr lang="kk-KZ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Аудан, обл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Мектеп кіші футбол  командасы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Кіші футбол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23290"/>
              </p:ext>
            </p:extLst>
          </p:nvPr>
        </p:nvGraphicFramePr>
        <p:xfrm>
          <a:off x="903116" y="4599275"/>
          <a:ext cx="756019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7"/>
                <a:gridCol w="2065801"/>
                <a:gridCol w="1584176"/>
                <a:gridCol w="1656184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Мұғалімнің аты-жөні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Сайыс</a:t>
                      </a:r>
                      <a:r>
                        <a:rPr lang="kk-KZ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Аудан, обл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Мектеп </a:t>
                      </a:r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валлейбол  </a:t>
                      </a:r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командасы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валлейбол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Аудан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23015" y="1061160"/>
            <a:ext cx="8061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Мұғалімдер 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арасында командалық 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спорттық ойындардың  жүлдегерлері: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6005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2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31640" y="908760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5-6 сынып аудандық пән олимпиадасның жүлдегерлері: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47103"/>
              </p:ext>
            </p:extLst>
          </p:nvPr>
        </p:nvGraphicFramePr>
        <p:xfrm>
          <a:off x="971601" y="2188617"/>
          <a:ext cx="6888164" cy="3008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"/>
                <a:gridCol w="1847603"/>
                <a:gridCol w="1584176"/>
                <a:gridCol w="1104726"/>
                <a:gridCol w="1919612"/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Полатов М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 тілі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М.Нурметова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Адырбеков 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С.Ахмедова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Юлдашбаев Х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r>
                        <a:rPr lang="kk-K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орын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П.Бабажанова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Ергешбаев 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Қазақстан тарихы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А.Басанов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Алханова К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Қазақстан</a:t>
                      </a:r>
                      <a:r>
                        <a:rPr lang="kk-K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тарихы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орын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Абдукаримов 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00880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2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45" y="1564740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659261" y="541550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5-6 сынып аудандық «Алтын сақа» олимпиадасының жүлдегерлері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41206"/>
              </p:ext>
            </p:extLst>
          </p:nvPr>
        </p:nvGraphicFramePr>
        <p:xfrm>
          <a:off x="1103313" y="1747042"/>
          <a:ext cx="6888164" cy="4042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7"/>
                <a:gridCol w="2100536"/>
                <a:gridCol w="1440160"/>
                <a:gridCol w="1440160"/>
                <a:gridCol w="1475261"/>
              </a:tblGrid>
              <a:tr h="602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Пәні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Алған</a:t>
                      </a:r>
                      <a:r>
                        <a:rPr lang="kk-K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орыны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Жетекшісі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Рамазан Маматаминов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И.Исақов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Пулатов Мирзиед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М.Изаттуллаева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Хакимов Зафар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М.Изатуллаева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Адирбеков Мақсат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С.Ахмедова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Хабибуллаева Шадияна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С.Ахмедова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 gridSpan="5"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4-сынып оқушылары  арасында аудандық «Алтын сақа»</a:t>
                      </a:r>
                      <a:endParaRPr lang="ru-RU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Абдунаби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Нур-Давлат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Э.Қурбанбаев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Валиханов Сухраб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Э.Қурбанбаев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5545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68413"/>
            <a:ext cx="6265863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4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1835696" y="99653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 өнерпаздар 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894023"/>
              </p:ext>
            </p:extLst>
          </p:nvPr>
        </p:nvGraphicFramePr>
        <p:xfrm>
          <a:off x="814229" y="2132856"/>
          <a:ext cx="7560195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7"/>
                <a:gridCol w="2223816"/>
                <a:gridCol w="1426161"/>
                <a:gridCol w="1656184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Өнер  атауы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Жетекшісі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Алитдинов Абдумалик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Домбыра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</a:t>
                      </a:r>
                      <a:r>
                        <a:rPr lang="kk-KZ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хат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С.Файзуллаев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Зупарова Лайло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Сурет сызу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 хат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С.Файзуллаев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Еркинова Диляра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Ән айту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С.Файзуллаев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Рахимов </a:t>
                      </a:r>
                      <a:r>
                        <a:rPr lang="ru-RU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Асадулла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Өлең жазу, домбыра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орын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Ш.Жаппаров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Абдугаппаров Абдусаид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Ән айту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Алғыс хат 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У.Нарметова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3727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2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68413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331640" y="760329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Спорттық ойындар 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99911"/>
              </p:ext>
            </p:extLst>
          </p:nvPr>
        </p:nvGraphicFramePr>
        <p:xfrm>
          <a:off x="1211114" y="1361306"/>
          <a:ext cx="6641975" cy="4661916"/>
        </p:xfrm>
        <a:graphic>
          <a:graphicData uri="http://schemas.openxmlformats.org/drawingml/2006/table">
            <a:tbl>
              <a:tblPr firstRow="1" firstCol="1" bandRow="1"/>
              <a:tblGrid>
                <a:gridCol w="329293"/>
                <a:gridCol w="2206386"/>
                <a:gridCol w="1485518"/>
                <a:gridCol w="1396721"/>
                <a:gridCol w="1224057"/>
              </a:tblGrid>
              <a:tr h="476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 түрі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Абдимуратова Севги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Кросс жүгіру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Абдусаттарова Анажан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Кросс жүгіру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Шамшиддинова Дидар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Кросс жүгіру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Анапияева Озада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Кросс жүгіру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Орынбаева Мухаддас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Кросс жүгіру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Зупаров Миркамил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  <a:tab pos="606425" algn="ctr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Асық ату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Раимбердиев Даулет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  <a:tab pos="606425" algn="ctr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Асық ату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Серикбаев Фамир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  <a:tab pos="606425" algn="ctr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Асық ату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Абдумуратова Севги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Нарбекова Жасмина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Хабибуллаева Шадияна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Абдиганиева Шадияна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Аматжанова Ирода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Мирзахметова Назгүл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Исмаилова Муниса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Зияшева Севара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Исаханова Ирада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 тас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7345" algn="l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Б.Хайруллаев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272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Flag KZ"/>
          <p:cNvPicPr>
            <a:picLocks noChangeAspect="1" noChangeArrowheads="1" noCrop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115888"/>
            <a:ext cx="10795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6" name="Picture 8" descr="Kazatt~1"/>
          <p:cNvPicPr>
            <a:picLocks noChangeAspect="1" noChangeArrowheads="1"/>
          </p:cNvPicPr>
          <p:nvPr/>
        </p:nvPicPr>
        <p:blipFill>
          <a:blip r:embed="rId3">
            <a:lum bright="54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268413"/>
            <a:ext cx="6337300" cy="39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4925" y="620713"/>
            <a:ext cx="649288" cy="5688012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8459788" y="836613"/>
            <a:ext cx="649287" cy="5113337"/>
          </a:xfrm>
          <a:prstGeom prst="rect">
            <a:avLst/>
          </a:prstGeom>
          <a:solidFill>
            <a:srgbClr val="1465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107950" y="765175"/>
            <a:ext cx="557213" cy="5467350"/>
            <a:chOff x="49" y="485"/>
            <a:chExt cx="351" cy="3444"/>
          </a:xfrm>
        </p:grpSpPr>
        <p:pic>
          <p:nvPicPr>
            <p:cNvPr id="89105" name="Picture 17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6" name="Picture 18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07" name="Picture 19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8532813" y="908050"/>
            <a:ext cx="557212" cy="4897438"/>
            <a:chOff x="49" y="485"/>
            <a:chExt cx="351" cy="3444"/>
          </a:xfrm>
        </p:grpSpPr>
        <p:pic>
          <p:nvPicPr>
            <p:cNvPr id="89109" name="Picture 21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58" y="3172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0" name="Picture 22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68" y="2041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111" name="Picture 23" descr="арнамент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73" y="907"/>
              <a:ext cx="1179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2310796" y="976025"/>
            <a:ext cx="4090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k-K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Спорттық ойындар 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51255" y="1900269"/>
          <a:ext cx="6841490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339090"/>
                <a:gridCol w="2270125"/>
                <a:gridCol w="1529080"/>
                <a:gridCol w="1241425"/>
                <a:gridCol w="14617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Оқушы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 түрі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Мұғалім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Жаппарова Наргиза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Тоғыз құмалақ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Ахатова Севинч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Тоғыз құмалақ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Османов Нурбек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Тоғыз құмалақ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Аматжанова Диляра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Тоғыз құмалақ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 орын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Абдугаппаров Адусаид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Орынбаев Нурбахыт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Орынбаев Ербахыт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Аматжанов Розмухаммад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Нарбеков Шахриер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Маматаминов Элбек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935" algn="l"/>
                          <a:tab pos="2132965" algn="r"/>
                        </a:tabLs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Ахатов Азатбек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Нажмиддинов Асадбек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Абдиханов Нурсултан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Джалилов Нурсултан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Баскетбол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 орын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Г.Егембердиев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4126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1779</Words>
  <Application>Microsoft Office PowerPoint</Application>
  <PresentationFormat>Экран (4:3)</PresentationFormat>
  <Paragraphs>1084</Paragraphs>
  <Slides>19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Аспект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50</cp:revision>
  <cp:lastPrinted>2023-04-03T09:40:53Z</cp:lastPrinted>
  <dcterms:created xsi:type="dcterms:W3CDTF">2022-11-09T09:42:32Z</dcterms:created>
  <dcterms:modified xsi:type="dcterms:W3CDTF">2023-05-22T12:19:38Z</dcterms:modified>
</cp:coreProperties>
</file>